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1" r:id="rId2"/>
    <p:sldId id="256" r:id="rId3"/>
    <p:sldId id="258" r:id="rId4"/>
    <p:sldId id="272" r:id="rId5"/>
    <p:sldId id="260" r:id="rId6"/>
    <p:sldId id="261" r:id="rId7"/>
    <p:sldId id="262" r:id="rId8"/>
    <p:sldId id="263" r:id="rId9"/>
    <p:sldId id="274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57" r:id="rId18"/>
    <p:sldId id="275" r:id="rId19"/>
    <p:sldId id="273" r:id="rId20"/>
    <p:sldId id="259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3C057-158C-0345-AC0E-C6C624C40E5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15925-24F4-574C-A45E-173C552AA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39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9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5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2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8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0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5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15925-24F4-574C-A45E-173C552AA0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7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3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1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5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7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8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3852F-FE49-6B40-80E0-9A9321A7EAC9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05D8-3C78-4B44-AFB3-61E9CB32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1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jpg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jp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.jpg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jp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jp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jp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.jpg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9.jpg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jp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jp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2.jpg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jp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.jp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g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9.jp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jp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jpeg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488967"/>
            <a:ext cx="3412127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1138712"/>
            <a:ext cx="4662066" cy="2619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488967"/>
            <a:ext cx="3412127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765105"/>
            <a:ext cx="4662066" cy="3367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1137422"/>
            <a:ext cx="4662066" cy="2622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742565"/>
            <a:ext cx="3412127" cy="3412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199974"/>
            <a:ext cx="3412127" cy="2497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604736"/>
            <a:ext cx="3412127" cy="1687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16" y="742565"/>
            <a:ext cx="4549502" cy="3412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22" y="1488967"/>
            <a:ext cx="2012088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488967"/>
            <a:ext cx="3412126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_1_blackbod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2</a:t>
            </a:r>
            <a:endParaRPr lang="en-US" dirty="0"/>
          </a:p>
        </p:txBody>
      </p:sp>
      <p:pic>
        <p:nvPicPr>
          <p:cNvPr id="6" name="Picture 5" descr="star_1_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742565"/>
            <a:ext cx="4662066" cy="3412127"/>
          </a:xfrm>
          <a:prstGeom prst="rect">
            <a:avLst/>
          </a:prstGeom>
        </p:spPr>
      </p:pic>
      <p:pic>
        <p:nvPicPr>
          <p:cNvPr id="9" name="Picture 8" descr="color_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83" y="742565"/>
            <a:ext cx="3603367" cy="3412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94" y="1488967"/>
            <a:ext cx="2890543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1137422"/>
            <a:ext cx="4662066" cy="2622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1604735"/>
            <a:ext cx="3412127" cy="1687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795052"/>
            <a:ext cx="4662066" cy="3307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1295600"/>
            <a:ext cx="4662066" cy="2306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1137422"/>
            <a:ext cx="4662066" cy="2622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34" y="991733"/>
            <a:ext cx="4662066" cy="2913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9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0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0" y="193316"/>
            <a:ext cx="4532339" cy="45323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16113"/>
            <a:ext cx="8229600" cy="1143000"/>
          </a:xfrm>
        </p:spPr>
        <p:txBody>
          <a:bodyPr/>
          <a:lstStyle/>
          <a:p>
            <a:r>
              <a:rPr lang="en-US" dirty="0" smtClean="0"/>
              <a:t>Star 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42" y="1488967"/>
            <a:ext cx="3403447" cy="1919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72" y="4387475"/>
            <a:ext cx="4941048" cy="24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84</Words>
  <Application>Microsoft Macintosh PowerPoint</Application>
  <PresentationFormat>On-screen Show (4:3)</PresentationFormat>
  <Paragraphs>63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Star 1</vt:lpstr>
      <vt:lpstr>Star 2</vt:lpstr>
      <vt:lpstr>Star 3</vt:lpstr>
      <vt:lpstr>Star 4</vt:lpstr>
      <vt:lpstr>Star 5</vt:lpstr>
      <vt:lpstr>Star 6</vt:lpstr>
      <vt:lpstr>Star 7</vt:lpstr>
      <vt:lpstr>Star 8</vt:lpstr>
      <vt:lpstr>Star 9</vt:lpstr>
      <vt:lpstr>Star 10</vt:lpstr>
      <vt:lpstr>Star 11</vt:lpstr>
      <vt:lpstr>Star 12</vt:lpstr>
      <vt:lpstr>Star 13</vt:lpstr>
      <vt:lpstr>Star 14</vt:lpstr>
      <vt:lpstr>Star 15</vt:lpstr>
      <vt:lpstr>Star 16</vt:lpstr>
      <vt:lpstr>Star 17</vt:lpstr>
      <vt:lpstr>Star 18</vt:lpstr>
      <vt:lpstr>Star 19</vt:lpstr>
      <vt:lpstr>Star 20</vt:lpstr>
      <vt:lpstr>Star 21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1</dc:title>
  <dc:creator>Justin</dc:creator>
  <cp:lastModifiedBy>Justin</cp:lastModifiedBy>
  <cp:revision>3</cp:revision>
  <dcterms:created xsi:type="dcterms:W3CDTF">2019-09-23T23:43:43Z</dcterms:created>
  <dcterms:modified xsi:type="dcterms:W3CDTF">2019-09-24T12:30:39Z</dcterms:modified>
</cp:coreProperties>
</file>